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7"/>
    <p:restoredTop sz="95751" autoAdjust="0"/>
  </p:normalViewPr>
  <p:slideViewPr>
    <p:cSldViewPr snapToGrid="0" snapToObjects="1">
      <p:cViewPr varScale="1">
        <p:scale>
          <a:sx n="78" d="100"/>
          <a:sy n="78" d="100"/>
        </p:scale>
        <p:origin x="58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269D1A-8BEE-3F46-A732-2D2868EAF56C}" type="doc">
      <dgm:prSet loTypeId="urn:microsoft.com/office/officeart/2005/8/layout/hierarchy2" loCatId="" qsTypeId="urn:microsoft.com/office/officeart/2005/8/quickstyle/simple2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D46E06BA-20BD-3541-A0F8-37D9E832276C}">
      <dgm:prSet phldrT="[Text]" custT="1"/>
      <dgm:spPr/>
      <dgm:t>
        <a:bodyPr/>
        <a:lstStyle/>
        <a:p>
          <a:r>
            <a:rPr lang="en-US" sz="2000" dirty="0" err="1"/>
            <a:t>Prediksi</a:t>
          </a:r>
          <a:endParaRPr lang="en-US" sz="2000" dirty="0"/>
        </a:p>
      </dgm:t>
    </dgm:pt>
    <dgm:pt modelId="{B5C3800B-37FB-BD4E-8E9D-EBC6EFB2DFE5}" type="parTrans" cxnId="{6B74387D-62ED-1640-8071-4592BB867BEC}">
      <dgm:prSet/>
      <dgm:spPr/>
      <dgm:t>
        <a:bodyPr/>
        <a:lstStyle/>
        <a:p>
          <a:endParaRPr lang="en-US" sz="1100"/>
        </a:p>
      </dgm:t>
    </dgm:pt>
    <dgm:pt modelId="{553F11F4-393A-E44C-86C0-767F78DAE81B}" type="sibTrans" cxnId="{6B74387D-62ED-1640-8071-4592BB867BEC}">
      <dgm:prSet/>
      <dgm:spPr/>
      <dgm:t>
        <a:bodyPr/>
        <a:lstStyle/>
        <a:p>
          <a:endParaRPr lang="en-US" sz="1100"/>
        </a:p>
      </dgm:t>
    </dgm:pt>
    <dgm:pt modelId="{244DC732-BA8F-B64E-AC87-B0F96BCA6517}">
      <dgm:prSet phldrT="[Text]" custT="1"/>
      <dgm:spPr/>
      <dgm:t>
        <a:bodyPr/>
        <a:lstStyle/>
        <a:p>
          <a:r>
            <a:rPr lang="en-US" sz="1200" dirty="0"/>
            <a:t>Mathematic Model Epidemic Disease</a:t>
          </a:r>
        </a:p>
      </dgm:t>
    </dgm:pt>
    <dgm:pt modelId="{3596ADC5-3411-854D-AF27-CEE86CD4828A}" type="parTrans" cxnId="{55B543C7-D784-3A49-94C6-24394E59D870}">
      <dgm:prSet custT="1"/>
      <dgm:spPr/>
      <dgm:t>
        <a:bodyPr/>
        <a:lstStyle/>
        <a:p>
          <a:endParaRPr lang="en-US" sz="200"/>
        </a:p>
      </dgm:t>
    </dgm:pt>
    <dgm:pt modelId="{CE751DA3-ACF3-9546-A7A9-61723BD6D52D}" type="sibTrans" cxnId="{55B543C7-D784-3A49-94C6-24394E59D870}">
      <dgm:prSet/>
      <dgm:spPr/>
      <dgm:t>
        <a:bodyPr/>
        <a:lstStyle/>
        <a:p>
          <a:endParaRPr lang="en-US" sz="1100"/>
        </a:p>
      </dgm:t>
    </dgm:pt>
    <dgm:pt modelId="{01F47478-E6B0-CE43-A8F5-E6DFF9E5EC30}">
      <dgm:prSet phldrT="[Text]" custT="1"/>
      <dgm:spPr/>
      <dgm:t>
        <a:bodyPr/>
        <a:lstStyle/>
        <a:p>
          <a:r>
            <a:rPr lang="en-US" sz="1600" dirty="0"/>
            <a:t>Machine Learning</a:t>
          </a:r>
        </a:p>
      </dgm:t>
    </dgm:pt>
    <dgm:pt modelId="{F0C2FDB2-2BE4-E946-90A3-1D25F0087A19}" type="parTrans" cxnId="{096BCD19-5B5C-B845-9EBA-E5510949BE38}">
      <dgm:prSet custT="1"/>
      <dgm:spPr/>
      <dgm:t>
        <a:bodyPr/>
        <a:lstStyle/>
        <a:p>
          <a:endParaRPr lang="en-US" sz="200"/>
        </a:p>
      </dgm:t>
    </dgm:pt>
    <dgm:pt modelId="{76B4D187-0D0E-A04C-9AA0-0841F0FA2D34}" type="sibTrans" cxnId="{096BCD19-5B5C-B845-9EBA-E5510949BE38}">
      <dgm:prSet/>
      <dgm:spPr/>
      <dgm:t>
        <a:bodyPr/>
        <a:lstStyle/>
        <a:p>
          <a:endParaRPr lang="en-US" sz="1100"/>
        </a:p>
      </dgm:t>
    </dgm:pt>
    <dgm:pt modelId="{CC3E516F-01FD-644C-985F-8CC5CFC31DA8}">
      <dgm:prSet phldrT="[Text]" custT="1"/>
      <dgm:spPr/>
      <dgm:t>
        <a:bodyPr/>
        <a:lstStyle/>
        <a:p>
          <a:r>
            <a:rPr lang="en-US" sz="2400" dirty="0"/>
            <a:t>SIR</a:t>
          </a:r>
        </a:p>
      </dgm:t>
    </dgm:pt>
    <dgm:pt modelId="{BEBE90D7-840F-A24F-8403-7ED6400272CF}" type="parTrans" cxnId="{63E5B67F-8042-BF47-A800-FE6BDCABA526}">
      <dgm:prSet/>
      <dgm:spPr/>
      <dgm:t>
        <a:bodyPr/>
        <a:lstStyle/>
        <a:p>
          <a:endParaRPr lang="en-US"/>
        </a:p>
      </dgm:t>
    </dgm:pt>
    <dgm:pt modelId="{60FC9526-9E26-FE41-A9DD-5D07CC2DFE4E}" type="sibTrans" cxnId="{63E5B67F-8042-BF47-A800-FE6BDCABA526}">
      <dgm:prSet/>
      <dgm:spPr/>
      <dgm:t>
        <a:bodyPr/>
        <a:lstStyle/>
        <a:p>
          <a:endParaRPr lang="en-US"/>
        </a:p>
      </dgm:t>
    </dgm:pt>
    <dgm:pt modelId="{ACDB86D3-0A5B-E645-8070-F38D82A648AC}">
      <dgm:prSet phldrT="[Text]" custT="1"/>
      <dgm:spPr/>
      <dgm:t>
        <a:bodyPr/>
        <a:lstStyle/>
        <a:p>
          <a:r>
            <a:rPr lang="en-US" sz="2400" dirty="0"/>
            <a:t>SEIR</a:t>
          </a:r>
        </a:p>
      </dgm:t>
    </dgm:pt>
    <dgm:pt modelId="{DF5B76C3-251C-EA45-B364-A736C2B84B0A}" type="parTrans" cxnId="{68E50568-A474-7B49-8491-FC7F480FB1BA}">
      <dgm:prSet/>
      <dgm:spPr/>
      <dgm:t>
        <a:bodyPr/>
        <a:lstStyle/>
        <a:p>
          <a:endParaRPr lang="en-US"/>
        </a:p>
      </dgm:t>
    </dgm:pt>
    <dgm:pt modelId="{3BB4B6FD-9F0A-4A46-91F1-B1147444EF1E}" type="sibTrans" cxnId="{68E50568-A474-7B49-8491-FC7F480FB1BA}">
      <dgm:prSet/>
      <dgm:spPr/>
      <dgm:t>
        <a:bodyPr/>
        <a:lstStyle/>
        <a:p>
          <a:endParaRPr lang="en-US"/>
        </a:p>
      </dgm:t>
    </dgm:pt>
    <dgm:pt modelId="{030BD861-47AF-0D42-8D6D-E37C91755CD9}">
      <dgm:prSet phldrT="[Text]" custT="1"/>
      <dgm:spPr/>
      <dgm:t>
        <a:bodyPr/>
        <a:lstStyle/>
        <a:p>
          <a:r>
            <a:rPr lang="en-US" sz="1600" dirty="0"/>
            <a:t>Neural Network </a:t>
          </a:r>
        </a:p>
      </dgm:t>
    </dgm:pt>
    <dgm:pt modelId="{5BB26E0B-0E5F-A149-98AA-E43E6D60666F}" type="parTrans" cxnId="{34B489B8-B692-B241-92F2-59157DF0ED99}">
      <dgm:prSet/>
      <dgm:spPr/>
      <dgm:t>
        <a:bodyPr/>
        <a:lstStyle/>
        <a:p>
          <a:endParaRPr lang="en-US"/>
        </a:p>
      </dgm:t>
    </dgm:pt>
    <dgm:pt modelId="{A3A4572A-B918-434C-BED4-6D67CC8774C0}" type="sibTrans" cxnId="{34B489B8-B692-B241-92F2-59157DF0ED99}">
      <dgm:prSet/>
      <dgm:spPr/>
      <dgm:t>
        <a:bodyPr/>
        <a:lstStyle/>
        <a:p>
          <a:endParaRPr lang="en-US"/>
        </a:p>
      </dgm:t>
    </dgm:pt>
    <dgm:pt modelId="{A36D51D2-C328-8543-829D-0C4ADBE59189}">
      <dgm:prSet phldrT="[Text]" custT="1"/>
      <dgm:spPr/>
      <dgm:t>
        <a:bodyPr/>
        <a:lstStyle/>
        <a:p>
          <a:r>
            <a:rPr lang="en-US" sz="1600" dirty="0"/>
            <a:t>SVM</a:t>
          </a:r>
        </a:p>
      </dgm:t>
    </dgm:pt>
    <dgm:pt modelId="{7203C51F-A9A6-E349-BE98-CAD03C7E6C28}" type="parTrans" cxnId="{162F52C1-5453-034B-808E-3D00CB1FE780}">
      <dgm:prSet/>
      <dgm:spPr/>
      <dgm:t>
        <a:bodyPr/>
        <a:lstStyle/>
        <a:p>
          <a:endParaRPr lang="en-US"/>
        </a:p>
      </dgm:t>
    </dgm:pt>
    <dgm:pt modelId="{45400CB3-AB51-BD48-8203-8765528A3822}" type="sibTrans" cxnId="{162F52C1-5453-034B-808E-3D00CB1FE780}">
      <dgm:prSet/>
      <dgm:spPr/>
      <dgm:t>
        <a:bodyPr/>
        <a:lstStyle/>
        <a:p>
          <a:endParaRPr lang="en-US"/>
        </a:p>
      </dgm:t>
    </dgm:pt>
    <dgm:pt modelId="{D2B216A1-4C14-4C41-991D-857D7295DEF4}">
      <dgm:prSet phldrT="[Text]" custT="1"/>
      <dgm:spPr/>
      <dgm:t>
        <a:bodyPr/>
        <a:lstStyle/>
        <a:p>
          <a:r>
            <a:rPr lang="en-US" sz="1600" dirty="0"/>
            <a:t>Linear Regression</a:t>
          </a:r>
        </a:p>
      </dgm:t>
    </dgm:pt>
    <dgm:pt modelId="{DC7D9FB2-C0E4-EC40-9E6D-24433D751B0B}" type="parTrans" cxnId="{E46CE992-B65E-A14F-B8AA-1B5E664AC929}">
      <dgm:prSet/>
      <dgm:spPr/>
      <dgm:t>
        <a:bodyPr/>
        <a:lstStyle/>
        <a:p>
          <a:endParaRPr lang="en-US"/>
        </a:p>
      </dgm:t>
    </dgm:pt>
    <dgm:pt modelId="{D8659609-E9E7-6544-A0FC-836E906601A6}" type="sibTrans" cxnId="{E46CE992-B65E-A14F-B8AA-1B5E664AC929}">
      <dgm:prSet/>
      <dgm:spPr/>
      <dgm:t>
        <a:bodyPr/>
        <a:lstStyle/>
        <a:p>
          <a:endParaRPr lang="en-US"/>
        </a:p>
      </dgm:t>
    </dgm:pt>
    <dgm:pt modelId="{170BD66B-A414-6D48-A677-63D2FDB6AEB8}" type="pres">
      <dgm:prSet presAssocID="{0C269D1A-8BEE-3F46-A732-2D2868EAF56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979A7E-F410-3A4F-BD29-B30A2BC0B32D}" type="pres">
      <dgm:prSet presAssocID="{D46E06BA-20BD-3541-A0F8-37D9E832276C}" presName="root1" presStyleCnt="0"/>
      <dgm:spPr/>
    </dgm:pt>
    <dgm:pt modelId="{32F4953C-B36E-AC43-9ED3-46711D3DF49C}" type="pres">
      <dgm:prSet presAssocID="{D46E06BA-20BD-3541-A0F8-37D9E832276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A16B65-5976-1046-B01D-8A37BE6A4C8B}" type="pres">
      <dgm:prSet presAssocID="{D46E06BA-20BD-3541-A0F8-37D9E832276C}" presName="level2hierChild" presStyleCnt="0"/>
      <dgm:spPr/>
    </dgm:pt>
    <dgm:pt modelId="{CF2CC0DF-2159-1C47-ACC0-6B2109381A9C}" type="pres">
      <dgm:prSet presAssocID="{3596ADC5-3411-854D-AF27-CEE86CD4828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B3BEFBC5-650D-6C4B-95BB-A2560815870E}" type="pres">
      <dgm:prSet presAssocID="{3596ADC5-3411-854D-AF27-CEE86CD4828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0C2CAB96-23B1-9C42-A203-BFE6FC4C7167}" type="pres">
      <dgm:prSet presAssocID="{244DC732-BA8F-B64E-AC87-B0F96BCA6517}" presName="root2" presStyleCnt="0"/>
      <dgm:spPr/>
    </dgm:pt>
    <dgm:pt modelId="{287AC69F-9FF3-D643-A14D-1702A30372FC}" type="pres">
      <dgm:prSet presAssocID="{244DC732-BA8F-B64E-AC87-B0F96BCA6517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8A78E3-A9D1-0D4E-B01C-418B8E7B7447}" type="pres">
      <dgm:prSet presAssocID="{244DC732-BA8F-B64E-AC87-B0F96BCA6517}" presName="level3hierChild" presStyleCnt="0"/>
      <dgm:spPr/>
    </dgm:pt>
    <dgm:pt modelId="{D324FF77-54EB-BA40-B2BC-35DA6059DD52}" type="pres">
      <dgm:prSet presAssocID="{BEBE90D7-840F-A24F-8403-7ED6400272CF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4CD47971-2FEF-C949-8D78-972CE7B6CE17}" type="pres">
      <dgm:prSet presAssocID="{BEBE90D7-840F-A24F-8403-7ED6400272CF}" presName="connTx" presStyleLbl="parChTrans1D3" presStyleIdx="0" presStyleCnt="5"/>
      <dgm:spPr/>
      <dgm:t>
        <a:bodyPr/>
        <a:lstStyle/>
        <a:p>
          <a:endParaRPr lang="en-US"/>
        </a:p>
      </dgm:t>
    </dgm:pt>
    <dgm:pt modelId="{67F171E5-3812-6E4E-93F4-1563E98D1811}" type="pres">
      <dgm:prSet presAssocID="{CC3E516F-01FD-644C-985F-8CC5CFC31DA8}" presName="root2" presStyleCnt="0"/>
      <dgm:spPr/>
    </dgm:pt>
    <dgm:pt modelId="{E7775054-3015-2446-9C7D-2765361E1C51}" type="pres">
      <dgm:prSet presAssocID="{CC3E516F-01FD-644C-985F-8CC5CFC31DA8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10BABE-320A-D849-B8D7-71BC8CA0640C}" type="pres">
      <dgm:prSet presAssocID="{CC3E516F-01FD-644C-985F-8CC5CFC31DA8}" presName="level3hierChild" presStyleCnt="0"/>
      <dgm:spPr/>
    </dgm:pt>
    <dgm:pt modelId="{E0F165E0-EE35-9940-816A-E9291E3729A1}" type="pres">
      <dgm:prSet presAssocID="{DF5B76C3-251C-EA45-B364-A736C2B84B0A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90929BF5-85FE-A74C-9156-6CB2FB27814C}" type="pres">
      <dgm:prSet presAssocID="{DF5B76C3-251C-EA45-B364-A736C2B84B0A}" presName="connTx" presStyleLbl="parChTrans1D3" presStyleIdx="1" presStyleCnt="5"/>
      <dgm:spPr/>
      <dgm:t>
        <a:bodyPr/>
        <a:lstStyle/>
        <a:p>
          <a:endParaRPr lang="en-US"/>
        </a:p>
      </dgm:t>
    </dgm:pt>
    <dgm:pt modelId="{C3D1FC8A-AF9B-4341-9ECB-F10CE15A16CB}" type="pres">
      <dgm:prSet presAssocID="{ACDB86D3-0A5B-E645-8070-F38D82A648AC}" presName="root2" presStyleCnt="0"/>
      <dgm:spPr/>
    </dgm:pt>
    <dgm:pt modelId="{C0A0B9CB-70E0-CE47-8380-3AC4099C264D}" type="pres">
      <dgm:prSet presAssocID="{ACDB86D3-0A5B-E645-8070-F38D82A648AC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876D67-E28B-854B-9144-55FEEA7C40C2}" type="pres">
      <dgm:prSet presAssocID="{ACDB86D3-0A5B-E645-8070-F38D82A648AC}" presName="level3hierChild" presStyleCnt="0"/>
      <dgm:spPr/>
    </dgm:pt>
    <dgm:pt modelId="{FC7ECD4D-8F32-904F-B933-C72C25290C23}" type="pres">
      <dgm:prSet presAssocID="{F0C2FDB2-2BE4-E946-90A3-1D25F0087A19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3E087A1A-09CE-BC4F-8C6E-CFB114EBDBC7}" type="pres">
      <dgm:prSet presAssocID="{F0C2FDB2-2BE4-E946-90A3-1D25F0087A19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0842FBD-92EE-BA4D-909D-DF8D2B245C64}" type="pres">
      <dgm:prSet presAssocID="{01F47478-E6B0-CE43-A8F5-E6DFF9E5EC30}" presName="root2" presStyleCnt="0"/>
      <dgm:spPr/>
    </dgm:pt>
    <dgm:pt modelId="{1E921D65-D864-1840-9F26-00BDE6147A10}" type="pres">
      <dgm:prSet presAssocID="{01F47478-E6B0-CE43-A8F5-E6DFF9E5EC3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2E4D37-462A-3A4C-A56D-BF9F0833E159}" type="pres">
      <dgm:prSet presAssocID="{01F47478-E6B0-CE43-A8F5-E6DFF9E5EC30}" presName="level3hierChild" presStyleCnt="0"/>
      <dgm:spPr/>
    </dgm:pt>
    <dgm:pt modelId="{7C275E46-9EF7-444C-8596-7D1AED5072D7}" type="pres">
      <dgm:prSet presAssocID="{5BB26E0B-0E5F-A149-98AA-E43E6D60666F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222C06BE-2146-BF41-9B90-69BD0FA4CD8D}" type="pres">
      <dgm:prSet presAssocID="{5BB26E0B-0E5F-A149-98AA-E43E6D60666F}" presName="connTx" presStyleLbl="parChTrans1D3" presStyleIdx="2" presStyleCnt="5"/>
      <dgm:spPr/>
      <dgm:t>
        <a:bodyPr/>
        <a:lstStyle/>
        <a:p>
          <a:endParaRPr lang="en-US"/>
        </a:p>
      </dgm:t>
    </dgm:pt>
    <dgm:pt modelId="{67D8F17B-6D1C-E54F-A04B-2DCC9FC40202}" type="pres">
      <dgm:prSet presAssocID="{030BD861-47AF-0D42-8D6D-E37C91755CD9}" presName="root2" presStyleCnt="0"/>
      <dgm:spPr/>
    </dgm:pt>
    <dgm:pt modelId="{1B149C50-0686-FA41-83CF-ACE1C1741253}" type="pres">
      <dgm:prSet presAssocID="{030BD861-47AF-0D42-8D6D-E37C91755CD9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E3480E-5F78-2C44-B6D9-271B3C52EFEC}" type="pres">
      <dgm:prSet presAssocID="{030BD861-47AF-0D42-8D6D-E37C91755CD9}" presName="level3hierChild" presStyleCnt="0"/>
      <dgm:spPr/>
    </dgm:pt>
    <dgm:pt modelId="{CF993024-811F-CC43-96D5-00AB0FD75F11}" type="pres">
      <dgm:prSet presAssocID="{7203C51F-A9A6-E349-BE98-CAD03C7E6C28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BF5ADA6C-2AEE-4F4D-8CEE-8A154036DFAC}" type="pres">
      <dgm:prSet presAssocID="{7203C51F-A9A6-E349-BE98-CAD03C7E6C28}" presName="connTx" presStyleLbl="parChTrans1D3" presStyleIdx="3" presStyleCnt="5"/>
      <dgm:spPr/>
      <dgm:t>
        <a:bodyPr/>
        <a:lstStyle/>
        <a:p>
          <a:endParaRPr lang="en-US"/>
        </a:p>
      </dgm:t>
    </dgm:pt>
    <dgm:pt modelId="{6C6025BC-B16A-4D42-96B9-803A81F0CA3A}" type="pres">
      <dgm:prSet presAssocID="{A36D51D2-C328-8543-829D-0C4ADBE59189}" presName="root2" presStyleCnt="0"/>
      <dgm:spPr/>
    </dgm:pt>
    <dgm:pt modelId="{81EB703E-3CD2-2A41-BC9B-E2D07A4357E5}" type="pres">
      <dgm:prSet presAssocID="{A36D51D2-C328-8543-829D-0C4ADBE59189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CA1FF9-E8A5-574A-BA4D-41859E225470}" type="pres">
      <dgm:prSet presAssocID="{A36D51D2-C328-8543-829D-0C4ADBE59189}" presName="level3hierChild" presStyleCnt="0"/>
      <dgm:spPr/>
    </dgm:pt>
    <dgm:pt modelId="{4FCEADE1-30CE-D143-B567-ABF7911FB60A}" type="pres">
      <dgm:prSet presAssocID="{DC7D9FB2-C0E4-EC40-9E6D-24433D751B0B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6357CCBA-9DF6-414C-B183-F76153782241}" type="pres">
      <dgm:prSet presAssocID="{DC7D9FB2-C0E4-EC40-9E6D-24433D751B0B}" presName="connTx" presStyleLbl="parChTrans1D3" presStyleIdx="4" presStyleCnt="5"/>
      <dgm:spPr/>
      <dgm:t>
        <a:bodyPr/>
        <a:lstStyle/>
        <a:p>
          <a:endParaRPr lang="en-US"/>
        </a:p>
      </dgm:t>
    </dgm:pt>
    <dgm:pt modelId="{18297586-4FAD-3141-BB90-C99E44A3511E}" type="pres">
      <dgm:prSet presAssocID="{D2B216A1-4C14-4C41-991D-857D7295DEF4}" presName="root2" presStyleCnt="0"/>
      <dgm:spPr/>
    </dgm:pt>
    <dgm:pt modelId="{B10EC720-9658-9A4F-9242-E326957FB84B}" type="pres">
      <dgm:prSet presAssocID="{D2B216A1-4C14-4C41-991D-857D7295DEF4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CDF626-2D57-054E-B10D-74E7635FDEB4}" type="pres">
      <dgm:prSet presAssocID="{D2B216A1-4C14-4C41-991D-857D7295DEF4}" presName="level3hierChild" presStyleCnt="0"/>
      <dgm:spPr/>
    </dgm:pt>
  </dgm:ptLst>
  <dgm:cxnLst>
    <dgm:cxn modelId="{111C8637-FD81-D546-A0B4-D5A612443D86}" type="presOf" srcId="{BEBE90D7-840F-A24F-8403-7ED6400272CF}" destId="{4CD47971-2FEF-C949-8D78-972CE7B6CE17}" srcOrd="1" destOrd="0" presId="urn:microsoft.com/office/officeart/2005/8/layout/hierarchy2"/>
    <dgm:cxn modelId="{3CF1BD1B-2970-C241-B7F0-653F4FA6E6FB}" type="presOf" srcId="{CC3E516F-01FD-644C-985F-8CC5CFC31DA8}" destId="{E7775054-3015-2446-9C7D-2765361E1C51}" srcOrd="0" destOrd="0" presId="urn:microsoft.com/office/officeart/2005/8/layout/hierarchy2"/>
    <dgm:cxn modelId="{CACDEB4C-0C16-D048-8B8E-28798F3A213F}" type="presOf" srcId="{5BB26E0B-0E5F-A149-98AA-E43E6D60666F}" destId="{7C275E46-9EF7-444C-8596-7D1AED5072D7}" srcOrd="0" destOrd="0" presId="urn:microsoft.com/office/officeart/2005/8/layout/hierarchy2"/>
    <dgm:cxn modelId="{8A3810EB-BA6F-4744-984C-817FD52028A9}" type="presOf" srcId="{BEBE90D7-840F-A24F-8403-7ED6400272CF}" destId="{D324FF77-54EB-BA40-B2BC-35DA6059DD52}" srcOrd="0" destOrd="0" presId="urn:microsoft.com/office/officeart/2005/8/layout/hierarchy2"/>
    <dgm:cxn modelId="{68E50568-A474-7B49-8491-FC7F480FB1BA}" srcId="{244DC732-BA8F-B64E-AC87-B0F96BCA6517}" destId="{ACDB86D3-0A5B-E645-8070-F38D82A648AC}" srcOrd="1" destOrd="0" parTransId="{DF5B76C3-251C-EA45-B364-A736C2B84B0A}" sibTransId="{3BB4B6FD-9F0A-4A46-91F1-B1147444EF1E}"/>
    <dgm:cxn modelId="{F961F3B8-59AD-8D41-B8FE-CFA0BEAEAC0B}" type="presOf" srcId="{7203C51F-A9A6-E349-BE98-CAD03C7E6C28}" destId="{CF993024-811F-CC43-96D5-00AB0FD75F11}" srcOrd="0" destOrd="0" presId="urn:microsoft.com/office/officeart/2005/8/layout/hierarchy2"/>
    <dgm:cxn modelId="{162F52C1-5453-034B-808E-3D00CB1FE780}" srcId="{01F47478-E6B0-CE43-A8F5-E6DFF9E5EC30}" destId="{A36D51D2-C328-8543-829D-0C4ADBE59189}" srcOrd="1" destOrd="0" parTransId="{7203C51F-A9A6-E349-BE98-CAD03C7E6C28}" sibTransId="{45400CB3-AB51-BD48-8203-8765528A3822}"/>
    <dgm:cxn modelId="{096BCD19-5B5C-B845-9EBA-E5510949BE38}" srcId="{D46E06BA-20BD-3541-A0F8-37D9E832276C}" destId="{01F47478-E6B0-CE43-A8F5-E6DFF9E5EC30}" srcOrd="1" destOrd="0" parTransId="{F0C2FDB2-2BE4-E946-90A3-1D25F0087A19}" sibTransId="{76B4D187-0D0E-A04C-9AA0-0841F0FA2D34}"/>
    <dgm:cxn modelId="{65881E8B-B165-BB44-81E6-86F7F94B6AB5}" type="presOf" srcId="{A36D51D2-C328-8543-829D-0C4ADBE59189}" destId="{81EB703E-3CD2-2A41-BC9B-E2D07A4357E5}" srcOrd="0" destOrd="0" presId="urn:microsoft.com/office/officeart/2005/8/layout/hierarchy2"/>
    <dgm:cxn modelId="{79B6128B-3611-DA45-862A-6415721684B4}" type="presOf" srcId="{DF5B76C3-251C-EA45-B364-A736C2B84B0A}" destId="{E0F165E0-EE35-9940-816A-E9291E3729A1}" srcOrd="0" destOrd="0" presId="urn:microsoft.com/office/officeart/2005/8/layout/hierarchy2"/>
    <dgm:cxn modelId="{64126B99-E8B3-5748-9E27-DCA471729062}" type="presOf" srcId="{ACDB86D3-0A5B-E645-8070-F38D82A648AC}" destId="{C0A0B9CB-70E0-CE47-8380-3AC4099C264D}" srcOrd="0" destOrd="0" presId="urn:microsoft.com/office/officeart/2005/8/layout/hierarchy2"/>
    <dgm:cxn modelId="{CF8C9E7C-8160-DE4F-94FD-2332B49CDB38}" type="presOf" srcId="{5BB26E0B-0E5F-A149-98AA-E43E6D60666F}" destId="{222C06BE-2146-BF41-9B90-69BD0FA4CD8D}" srcOrd="1" destOrd="0" presId="urn:microsoft.com/office/officeart/2005/8/layout/hierarchy2"/>
    <dgm:cxn modelId="{55B543C7-D784-3A49-94C6-24394E59D870}" srcId="{D46E06BA-20BD-3541-A0F8-37D9E832276C}" destId="{244DC732-BA8F-B64E-AC87-B0F96BCA6517}" srcOrd="0" destOrd="0" parTransId="{3596ADC5-3411-854D-AF27-CEE86CD4828A}" sibTransId="{CE751DA3-ACF3-9546-A7A9-61723BD6D52D}"/>
    <dgm:cxn modelId="{98152A91-E145-4742-ABA6-7D84E95DBC57}" type="presOf" srcId="{0C269D1A-8BEE-3F46-A732-2D2868EAF56C}" destId="{170BD66B-A414-6D48-A677-63D2FDB6AEB8}" srcOrd="0" destOrd="0" presId="urn:microsoft.com/office/officeart/2005/8/layout/hierarchy2"/>
    <dgm:cxn modelId="{63E5B67F-8042-BF47-A800-FE6BDCABA526}" srcId="{244DC732-BA8F-B64E-AC87-B0F96BCA6517}" destId="{CC3E516F-01FD-644C-985F-8CC5CFC31DA8}" srcOrd="0" destOrd="0" parTransId="{BEBE90D7-840F-A24F-8403-7ED6400272CF}" sibTransId="{60FC9526-9E26-FE41-A9DD-5D07CC2DFE4E}"/>
    <dgm:cxn modelId="{4DFC3EB4-A0BE-6D49-BAB3-31A1D9202628}" type="presOf" srcId="{030BD861-47AF-0D42-8D6D-E37C91755CD9}" destId="{1B149C50-0686-FA41-83CF-ACE1C1741253}" srcOrd="0" destOrd="0" presId="urn:microsoft.com/office/officeart/2005/8/layout/hierarchy2"/>
    <dgm:cxn modelId="{34B489B8-B692-B241-92F2-59157DF0ED99}" srcId="{01F47478-E6B0-CE43-A8F5-E6DFF9E5EC30}" destId="{030BD861-47AF-0D42-8D6D-E37C91755CD9}" srcOrd="0" destOrd="0" parTransId="{5BB26E0B-0E5F-A149-98AA-E43E6D60666F}" sibTransId="{A3A4572A-B918-434C-BED4-6D67CC8774C0}"/>
    <dgm:cxn modelId="{BA73B24D-07D8-2F48-A5BD-F72A2C251BDE}" type="presOf" srcId="{01F47478-E6B0-CE43-A8F5-E6DFF9E5EC30}" destId="{1E921D65-D864-1840-9F26-00BDE6147A10}" srcOrd="0" destOrd="0" presId="urn:microsoft.com/office/officeart/2005/8/layout/hierarchy2"/>
    <dgm:cxn modelId="{EE746481-FFA6-CB4B-8CC0-7C5ABC47D93F}" type="presOf" srcId="{244DC732-BA8F-B64E-AC87-B0F96BCA6517}" destId="{287AC69F-9FF3-D643-A14D-1702A30372FC}" srcOrd="0" destOrd="0" presId="urn:microsoft.com/office/officeart/2005/8/layout/hierarchy2"/>
    <dgm:cxn modelId="{FDA8C765-3DE4-BC4C-B077-BEF56259F6F5}" type="presOf" srcId="{F0C2FDB2-2BE4-E946-90A3-1D25F0087A19}" destId="{FC7ECD4D-8F32-904F-B933-C72C25290C23}" srcOrd="0" destOrd="0" presId="urn:microsoft.com/office/officeart/2005/8/layout/hierarchy2"/>
    <dgm:cxn modelId="{FD2FD3A5-42BC-7C43-BC24-48F76C76315F}" type="presOf" srcId="{3596ADC5-3411-854D-AF27-CEE86CD4828A}" destId="{CF2CC0DF-2159-1C47-ACC0-6B2109381A9C}" srcOrd="0" destOrd="0" presId="urn:microsoft.com/office/officeart/2005/8/layout/hierarchy2"/>
    <dgm:cxn modelId="{2EAAB01E-B3A6-D84E-8295-6F0C392F1AD0}" type="presOf" srcId="{D2B216A1-4C14-4C41-991D-857D7295DEF4}" destId="{B10EC720-9658-9A4F-9242-E326957FB84B}" srcOrd="0" destOrd="0" presId="urn:microsoft.com/office/officeart/2005/8/layout/hierarchy2"/>
    <dgm:cxn modelId="{90A368A3-0E16-D845-A95C-D3EBC01B4391}" type="presOf" srcId="{F0C2FDB2-2BE4-E946-90A3-1D25F0087A19}" destId="{3E087A1A-09CE-BC4F-8C6E-CFB114EBDBC7}" srcOrd="1" destOrd="0" presId="urn:microsoft.com/office/officeart/2005/8/layout/hierarchy2"/>
    <dgm:cxn modelId="{1CEA64F8-AB54-C64D-9C95-CB2B461F538D}" type="presOf" srcId="{DC7D9FB2-C0E4-EC40-9E6D-24433D751B0B}" destId="{6357CCBA-9DF6-414C-B183-F76153782241}" srcOrd="1" destOrd="0" presId="urn:microsoft.com/office/officeart/2005/8/layout/hierarchy2"/>
    <dgm:cxn modelId="{86E54041-F459-084B-9CD4-76FCC98021E5}" type="presOf" srcId="{7203C51F-A9A6-E349-BE98-CAD03C7E6C28}" destId="{BF5ADA6C-2AEE-4F4D-8CEE-8A154036DFAC}" srcOrd="1" destOrd="0" presId="urn:microsoft.com/office/officeart/2005/8/layout/hierarchy2"/>
    <dgm:cxn modelId="{3EDCD734-D81A-A946-853A-DCD5BCED9E28}" type="presOf" srcId="{3596ADC5-3411-854D-AF27-CEE86CD4828A}" destId="{B3BEFBC5-650D-6C4B-95BB-A2560815870E}" srcOrd="1" destOrd="0" presId="urn:microsoft.com/office/officeart/2005/8/layout/hierarchy2"/>
    <dgm:cxn modelId="{56CFD042-8ED2-F546-8156-A3D06D1F83B4}" type="presOf" srcId="{DC7D9FB2-C0E4-EC40-9E6D-24433D751B0B}" destId="{4FCEADE1-30CE-D143-B567-ABF7911FB60A}" srcOrd="0" destOrd="0" presId="urn:microsoft.com/office/officeart/2005/8/layout/hierarchy2"/>
    <dgm:cxn modelId="{2FB40E68-3818-0648-98CE-810BC16CF4E2}" type="presOf" srcId="{D46E06BA-20BD-3541-A0F8-37D9E832276C}" destId="{32F4953C-B36E-AC43-9ED3-46711D3DF49C}" srcOrd="0" destOrd="0" presId="urn:microsoft.com/office/officeart/2005/8/layout/hierarchy2"/>
    <dgm:cxn modelId="{E46CE992-B65E-A14F-B8AA-1B5E664AC929}" srcId="{01F47478-E6B0-CE43-A8F5-E6DFF9E5EC30}" destId="{D2B216A1-4C14-4C41-991D-857D7295DEF4}" srcOrd="2" destOrd="0" parTransId="{DC7D9FB2-C0E4-EC40-9E6D-24433D751B0B}" sibTransId="{D8659609-E9E7-6544-A0FC-836E906601A6}"/>
    <dgm:cxn modelId="{928B5E88-1241-104B-AC09-EB4A37B6A39F}" type="presOf" srcId="{DF5B76C3-251C-EA45-B364-A736C2B84B0A}" destId="{90929BF5-85FE-A74C-9156-6CB2FB27814C}" srcOrd="1" destOrd="0" presId="urn:microsoft.com/office/officeart/2005/8/layout/hierarchy2"/>
    <dgm:cxn modelId="{6B74387D-62ED-1640-8071-4592BB867BEC}" srcId="{0C269D1A-8BEE-3F46-A732-2D2868EAF56C}" destId="{D46E06BA-20BD-3541-A0F8-37D9E832276C}" srcOrd="0" destOrd="0" parTransId="{B5C3800B-37FB-BD4E-8E9D-EBC6EFB2DFE5}" sibTransId="{553F11F4-393A-E44C-86C0-767F78DAE81B}"/>
    <dgm:cxn modelId="{D74FDAC4-0961-5E47-99A0-46E37087D329}" type="presParOf" srcId="{170BD66B-A414-6D48-A677-63D2FDB6AEB8}" destId="{AF979A7E-F410-3A4F-BD29-B30A2BC0B32D}" srcOrd="0" destOrd="0" presId="urn:microsoft.com/office/officeart/2005/8/layout/hierarchy2"/>
    <dgm:cxn modelId="{67169419-196C-1E43-8D0C-5F2C3F402EB6}" type="presParOf" srcId="{AF979A7E-F410-3A4F-BD29-B30A2BC0B32D}" destId="{32F4953C-B36E-AC43-9ED3-46711D3DF49C}" srcOrd="0" destOrd="0" presId="urn:microsoft.com/office/officeart/2005/8/layout/hierarchy2"/>
    <dgm:cxn modelId="{021E429B-026E-9946-A600-2DB27A466072}" type="presParOf" srcId="{AF979A7E-F410-3A4F-BD29-B30A2BC0B32D}" destId="{9AA16B65-5976-1046-B01D-8A37BE6A4C8B}" srcOrd="1" destOrd="0" presId="urn:microsoft.com/office/officeart/2005/8/layout/hierarchy2"/>
    <dgm:cxn modelId="{D28D7B6B-4D1E-2A40-83AF-B881F1F10ACC}" type="presParOf" srcId="{9AA16B65-5976-1046-B01D-8A37BE6A4C8B}" destId="{CF2CC0DF-2159-1C47-ACC0-6B2109381A9C}" srcOrd="0" destOrd="0" presId="urn:microsoft.com/office/officeart/2005/8/layout/hierarchy2"/>
    <dgm:cxn modelId="{9E05DCED-9004-B447-8CEE-B298A4F26727}" type="presParOf" srcId="{CF2CC0DF-2159-1C47-ACC0-6B2109381A9C}" destId="{B3BEFBC5-650D-6C4B-95BB-A2560815870E}" srcOrd="0" destOrd="0" presId="urn:microsoft.com/office/officeart/2005/8/layout/hierarchy2"/>
    <dgm:cxn modelId="{9A35278C-7BF7-AF46-8302-41E83B58ED02}" type="presParOf" srcId="{9AA16B65-5976-1046-B01D-8A37BE6A4C8B}" destId="{0C2CAB96-23B1-9C42-A203-BFE6FC4C7167}" srcOrd="1" destOrd="0" presId="urn:microsoft.com/office/officeart/2005/8/layout/hierarchy2"/>
    <dgm:cxn modelId="{2AF07CC6-A128-D843-8319-E95D0708EFA5}" type="presParOf" srcId="{0C2CAB96-23B1-9C42-A203-BFE6FC4C7167}" destId="{287AC69F-9FF3-D643-A14D-1702A30372FC}" srcOrd="0" destOrd="0" presId="urn:microsoft.com/office/officeart/2005/8/layout/hierarchy2"/>
    <dgm:cxn modelId="{CD97537C-FF50-4446-8625-749ED03DE82F}" type="presParOf" srcId="{0C2CAB96-23B1-9C42-A203-BFE6FC4C7167}" destId="{D38A78E3-A9D1-0D4E-B01C-418B8E7B7447}" srcOrd="1" destOrd="0" presId="urn:microsoft.com/office/officeart/2005/8/layout/hierarchy2"/>
    <dgm:cxn modelId="{AEC23C87-F0C0-264C-95F8-4714F5453AAD}" type="presParOf" srcId="{D38A78E3-A9D1-0D4E-B01C-418B8E7B7447}" destId="{D324FF77-54EB-BA40-B2BC-35DA6059DD52}" srcOrd="0" destOrd="0" presId="urn:microsoft.com/office/officeart/2005/8/layout/hierarchy2"/>
    <dgm:cxn modelId="{C132C9B6-7692-234F-92FB-31EAC5D76C61}" type="presParOf" srcId="{D324FF77-54EB-BA40-B2BC-35DA6059DD52}" destId="{4CD47971-2FEF-C949-8D78-972CE7B6CE17}" srcOrd="0" destOrd="0" presId="urn:microsoft.com/office/officeart/2005/8/layout/hierarchy2"/>
    <dgm:cxn modelId="{DEE0EDEC-5D3A-DB47-9638-F4D51A0630D7}" type="presParOf" srcId="{D38A78E3-A9D1-0D4E-B01C-418B8E7B7447}" destId="{67F171E5-3812-6E4E-93F4-1563E98D1811}" srcOrd="1" destOrd="0" presId="urn:microsoft.com/office/officeart/2005/8/layout/hierarchy2"/>
    <dgm:cxn modelId="{1620502F-38D2-4346-9064-6D115985B262}" type="presParOf" srcId="{67F171E5-3812-6E4E-93F4-1563E98D1811}" destId="{E7775054-3015-2446-9C7D-2765361E1C51}" srcOrd="0" destOrd="0" presId="urn:microsoft.com/office/officeart/2005/8/layout/hierarchy2"/>
    <dgm:cxn modelId="{A963C5D5-7642-C444-A3E1-E503077C6AF0}" type="presParOf" srcId="{67F171E5-3812-6E4E-93F4-1563E98D1811}" destId="{4710BABE-320A-D849-B8D7-71BC8CA0640C}" srcOrd="1" destOrd="0" presId="urn:microsoft.com/office/officeart/2005/8/layout/hierarchy2"/>
    <dgm:cxn modelId="{C35274D1-C190-EE4F-B296-A054939354EE}" type="presParOf" srcId="{D38A78E3-A9D1-0D4E-B01C-418B8E7B7447}" destId="{E0F165E0-EE35-9940-816A-E9291E3729A1}" srcOrd="2" destOrd="0" presId="urn:microsoft.com/office/officeart/2005/8/layout/hierarchy2"/>
    <dgm:cxn modelId="{C346D972-3FC9-5B44-A87C-6BED6840B6E7}" type="presParOf" srcId="{E0F165E0-EE35-9940-816A-E9291E3729A1}" destId="{90929BF5-85FE-A74C-9156-6CB2FB27814C}" srcOrd="0" destOrd="0" presId="urn:microsoft.com/office/officeart/2005/8/layout/hierarchy2"/>
    <dgm:cxn modelId="{61A2E8E7-0908-B644-82F1-87399B8E5B8F}" type="presParOf" srcId="{D38A78E3-A9D1-0D4E-B01C-418B8E7B7447}" destId="{C3D1FC8A-AF9B-4341-9ECB-F10CE15A16CB}" srcOrd="3" destOrd="0" presId="urn:microsoft.com/office/officeart/2005/8/layout/hierarchy2"/>
    <dgm:cxn modelId="{4DA6473B-A4B4-3645-A139-978E35515A99}" type="presParOf" srcId="{C3D1FC8A-AF9B-4341-9ECB-F10CE15A16CB}" destId="{C0A0B9CB-70E0-CE47-8380-3AC4099C264D}" srcOrd="0" destOrd="0" presId="urn:microsoft.com/office/officeart/2005/8/layout/hierarchy2"/>
    <dgm:cxn modelId="{EE522725-15C9-9541-BD11-194D5CC7C1AA}" type="presParOf" srcId="{C3D1FC8A-AF9B-4341-9ECB-F10CE15A16CB}" destId="{A7876D67-E28B-854B-9144-55FEEA7C40C2}" srcOrd="1" destOrd="0" presId="urn:microsoft.com/office/officeart/2005/8/layout/hierarchy2"/>
    <dgm:cxn modelId="{BCC2847E-2C43-804E-80FC-985EDD8F769D}" type="presParOf" srcId="{9AA16B65-5976-1046-B01D-8A37BE6A4C8B}" destId="{FC7ECD4D-8F32-904F-B933-C72C25290C23}" srcOrd="2" destOrd="0" presId="urn:microsoft.com/office/officeart/2005/8/layout/hierarchy2"/>
    <dgm:cxn modelId="{C1B55876-A3EA-DC4F-9CDA-3DFAB51E479A}" type="presParOf" srcId="{FC7ECD4D-8F32-904F-B933-C72C25290C23}" destId="{3E087A1A-09CE-BC4F-8C6E-CFB114EBDBC7}" srcOrd="0" destOrd="0" presId="urn:microsoft.com/office/officeart/2005/8/layout/hierarchy2"/>
    <dgm:cxn modelId="{B9EEBC25-61A0-C543-9F6A-CAF381C81002}" type="presParOf" srcId="{9AA16B65-5976-1046-B01D-8A37BE6A4C8B}" destId="{E0842FBD-92EE-BA4D-909D-DF8D2B245C64}" srcOrd="3" destOrd="0" presId="urn:microsoft.com/office/officeart/2005/8/layout/hierarchy2"/>
    <dgm:cxn modelId="{8F061EE6-A33E-8543-835C-8F78EF394A28}" type="presParOf" srcId="{E0842FBD-92EE-BA4D-909D-DF8D2B245C64}" destId="{1E921D65-D864-1840-9F26-00BDE6147A10}" srcOrd="0" destOrd="0" presId="urn:microsoft.com/office/officeart/2005/8/layout/hierarchy2"/>
    <dgm:cxn modelId="{38B7DE00-2898-A942-88BF-594145F90342}" type="presParOf" srcId="{E0842FBD-92EE-BA4D-909D-DF8D2B245C64}" destId="{552E4D37-462A-3A4C-A56D-BF9F0833E159}" srcOrd="1" destOrd="0" presId="urn:microsoft.com/office/officeart/2005/8/layout/hierarchy2"/>
    <dgm:cxn modelId="{9E4F8B89-2477-7146-94D8-887A01AB8167}" type="presParOf" srcId="{552E4D37-462A-3A4C-A56D-BF9F0833E159}" destId="{7C275E46-9EF7-444C-8596-7D1AED5072D7}" srcOrd="0" destOrd="0" presId="urn:microsoft.com/office/officeart/2005/8/layout/hierarchy2"/>
    <dgm:cxn modelId="{1ECEFA55-FC55-4641-AC15-51BCC35A741C}" type="presParOf" srcId="{7C275E46-9EF7-444C-8596-7D1AED5072D7}" destId="{222C06BE-2146-BF41-9B90-69BD0FA4CD8D}" srcOrd="0" destOrd="0" presId="urn:microsoft.com/office/officeart/2005/8/layout/hierarchy2"/>
    <dgm:cxn modelId="{81211CA8-CDD2-A240-8F14-ACCAB53272FD}" type="presParOf" srcId="{552E4D37-462A-3A4C-A56D-BF9F0833E159}" destId="{67D8F17B-6D1C-E54F-A04B-2DCC9FC40202}" srcOrd="1" destOrd="0" presId="urn:microsoft.com/office/officeart/2005/8/layout/hierarchy2"/>
    <dgm:cxn modelId="{FFD472FD-078B-8E40-9789-A40D813C142F}" type="presParOf" srcId="{67D8F17B-6D1C-E54F-A04B-2DCC9FC40202}" destId="{1B149C50-0686-FA41-83CF-ACE1C1741253}" srcOrd="0" destOrd="0" presId="urn:microsoft.com/office/officeart/2005/8/layout/hierarchy2"/>
    <dgm:cxn modelId="{33FB3EBF-BED2-C743-ABAB-803A09180024}" type="presParOf" srcId="{67D8F17B-6D1C-E54F-A04B-2DCC9FC40202}" destId="{7AE3480E-5F78-2C44-B6D9-271B3C52EFEC}" srcOrd="1" destOrd="0" presId="urn:microsoft.com/office/officeart/2005/8/layout/hierarchy2"/>
    <dgm:cxn modelId="{63A2140F-D970-B44C-A926-B21667ECF30A}" type="presParOf" srcId="{552E4D37-462A-3A4C-A56D-BF9F0833E159}" destId="{CF993024-811F-CC43-96D5-00AB0FD75F11}" srcOrd="2" destOrd="0" presId="urn:microsoft.com/office/officeart/2005/8/layout/hierarchy2"/>
    <dgm:cxn modelId="{02CCB715-0257-474B-9A94-D4290BCB82E9}" type="presParOf" srcId="{CF993024-811F-CC43-96D5-00AB0FD75F11}" destId="{BF5ADA6C-2AEE-4F4D-8CEE-8A154036DFAC}" srcOrd="0" destOrd="0" presId="urn:microsoft.com/office/officeart/2005/8/layout/hierarchy2"/>
    <dgm:cxn modelId="{89157EF9-1A06-3147-AD8E-E8D1EF12792E}" type="presParOf" srcId="{552E4D37-462A-3A4C-A56D-BF9F0833E159}" destId="{6C6025BC-B16A-4D42-96B9-803A81F0CA3A}" srcOrd="3" destOrd="0" presId="urn:microsoft.com/office/officeart/2005/8/layout/hierarchy2"/>
    <dgm:cxn modelId="{C0D9E33E-68A9-C845-BC28-1599F6F3FFF0}" type="presParOf" srcId="{6C6025BC-B16A-4D42-96B9-803A81F0CA3A}" destId="{81EB703E-3CD2-2A41-BC9B-E2D07A4357E5}" srcOrd="0" destOrd="0" presId="urn:microsoft.com/office/officeart/2005/8/layout/hierarchy2"/>
    <dgm:cxn modelId="{D496C3E0-F18A-144A-96A5-BBE34B71C8A3}" type="presParOf" srcId="{6C6025BC-B16A-4D42-96B9-803A81F0CA3A}" destId="{A0CA1FF9-E8A5-574A-BA4D-41859E225470}" srcOrd="1" destOrd="0" presId="urn:microsoft.com/office/officeart/2005/8/layout/hierarchy2"/>
    <dgm:cxn modelId="{5E33D54F-01BB-EA45-A877-F1636C9A1F3E}" type="presParOf" srcId="{552E4D37-462A-3A4C-A56D-BF9F0833E159}" destId="{4FCEADE1-30CE-D143-B567-ABF7911FB60A}" srcOrd="4" destOrd="0" presId="urn:microsoft.com/office/officeart/2005/8/layout/hierarchy2"/>
    <dgm:cxn modelId="{C306C10F-9366-714D-A354-6765855E0A39}" type="presParOf" srcId="{4FCEADE1-30CE-D143-B567-ABF7911FB60A}" destId="{6357CCBA-9DF6-414C-B183-F76153782241}" srcOrd="0" destOrd="0" presId="urn:microsoft.com/office/officeart/2005/8/layout/hierarchy2"/>
    <dgm:cxn modelId="{9F54BFC0-48E0-DF41-9597-7A51EF10F18F}" type="presParOf" srcId="{552E4D37-462A-3A4C-A56D-BF9F0833E159}" destId="{18297586-4FAD-3141-BB90-C99E44A3511E}" srcOrd="5" destOrd="0" presId="urn:microsoft.com/office/officeart/2005/8/layout/hierarchy2"/>
    <dgm:cxn modelId="{0F22E7BC-29A2-EE4E-BD0B-853037ECFF70}" type="presParOf" srcId="{18297586-4FAD-3141-BB90-C99E44A3511E}" destId="{B10EC720-9658-9A4F-9242-E326957FB84B}" srcOrd="0" destOrd="0" presId="urn:microsoft.com/office/officeart/2005/8/layout/hierarchy2"/>
    <dgm:cxn modelId="{0365BEE7-0785-A147-A736-FB20FB6E2AA0}" type="presParOf" srcId="{18297586-4FAD-3141-BB90-C99E44A3511E}" destId="{47CDF626-2D57-054E-B10D-74E7635FDEB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4953C-B36E-AC43-9ED3-46711D3DF49C}">
      <dsp:nvSpPr>
        <dsp:cNvPr id="0" name=""/>
        <dsp:cNvSpPr/>
      </dsp:nvSpPr>
      <dsp:spPr>
        <a:xfrm>
          <a:off x="2267891" y="1835173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/>
            <a:t>Prediksi</a:t>
          </a:r>
          <a:endParaRPr lang="en-US" sz="2000" kern="1200" dirty="0"/>
        </a:p>
      </dsp:txBody>
      <dsp:txXfrm>
        <a:off x="2294577" y="1861859"/>
        <a:ext cx="1768916" cy="857772"/>
      </dsp:txXfrm>
    </dsp:sp>
    <dsp:sp modelId="{CF2CC0DF-2159-1C47-ACC0-6B2109381A9C}">
      <dsp:nvSpPr>
        <dsp:cNvPr id="0" name=""/>
        <dsp:cNvSpPr/>
      </dsp:nvSpPr>
      <dsp:spPr>
        <a:xfrm rot="17945813">
          <a:off x="3705168" y="1619798"/>
          <a:ext cx="14989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98938" y="16062"/>
              </a:lnTo>
            </a:path>
          </a:pathLst>
        </a:custGeom>
        <a:noFill/>
        <a:ln w="127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" kern="1200"/>
        </a:p>
      </dsp:txBody>
      <dsp:txXfrm>
        <a:off x="4417164" y="1598387"/>
        <a:ext cx="74946" cy="74946"/>
      </dsp:txXfrm>
    </dsp:sp>
    <dsp:sp modelId="{287AC69F-9FF3-D643-A14D-1702A30372FC}">
      <dsp:nvSpPr>
        <dsp:cNvPr id="0" name=""/>
        <dsp:cNvSpPr/>
      </dsp:nvSpPr>
      <dsp:spPr>
        <a:xfrm>
          <a:off x="4819095" y="525403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Mathematic Model Epidemic Disease</a:t>
          </a:r>
        </a:p>
      </dsp:txBody>
      <dsp:txXfrm>
        <a:off x="4845781" y="552089"/>
        <a:ext cx="1768916" cy="857772"/>
      </dsp:txXfrm>
    </dsp:sp>
    <dsp:sp modelId="{D324FF77-54EB-BA40-B2BC-35DA6059DD52}">
      <dsp:nvSpPr>
        <dsp:cNvPr id="0" name=""/>
        <dsp:cNvSpPr/>
      </dsp:nvSpPr>
      <dsp:spPr>
        <a:xfrm rot="19457599">
          <a:off x="6557011" y="702959"/>
          <a:ext cx="89766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97662" y="16062"/>
              </a:lnTo>
            </a:path>
          </a:pathLst>
        </a:custGeom>
        <a:noFill/>
        <a:ln w="127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3400" y="696580"/>
        <a:ext cx="44883" cy="44883"/>
      </dsp:txXfrm>
    </dsp:sp>
    <dsp:sp modelId="{E7775054-3015-2446-9C7D-2765361E1C51}">
      <dsp:nvSpPr>
        <dsp:cNvPr id="0" name=""/>
        <dsp:cNvSpPr/>
      </dsp:nvSpPr>
      <dsp:spPr>
        <a:xfrm>
          <a:off x="7370299" y="1495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SIR</a:t>
          </a:r>
        </a:p>
      </dsp:txBody>
      <dsp:txXfrm>
        <a:off x="7396985" y="28181"/>
        <a:ext cx="1768916" cy="857772"/>
      </dsp:txXfrm>
    </dsp:sp>
    <dsp:sp modelId="{E0F165E0-EE35-9940-816A-E9291E3729A1}">
      <dsp:nvSpPr>
        <dsp:cNvPr id="0" name=""/>
        <dsp:cNvSpPr/>
      </dsp:nvSpPr>
      <dsp:spPr>
        <a:xfrm rot="2142401">
          <a:off x="6557011" y="1226867"/>
          <a:ext cx="89766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97662" y="16062"/>
              </a:lnTo>
            </a:path>
          </a:pathLst>
        </a:custGeom>
        <a:noFill/>
        <a:ln w="127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3400" y="1220488"/>
        <a:ext cx="44883" cy="44883"/>
      </dsp:txXfrm>
    </dsp:sp>
    <dsp:sp modelId="{C0A0B9CB-70E0-CE47-8380-3AC4099C264D}">
      <dsp:nvSpPr>
        <dsp:cNvPr id="0" name=""/>
        <dsp:cNvSpPr/>
      </dsp:nvSpPr>
      <dsp:spPr>
        <a:xfrm>
          <a:off x="7370299" y="1049311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SEIR</a:t>
          </a:r>
        </a:p>
      </dsp:txBody>
      <dsp:txXfrm>
        <a:off x="7396985" y="1075997"/>
        <a:ext cx="1768916" cy="857772"/>
      </dsp:txXfrm>
    </dsp:sp>
    <dsp:sp modelId="{FC7ECD4D-8F32-904F-B933-C72C25290C23}">
      <dsp:nvSpPr>
        <dsp:cNvPr id="0" name=""/>
        <dsp:cNvSpPr/>
      </dsp:nvSpPr>
      <dsp:spPr>
        <a:xfrm rot="3654187">
          <a:off x="3705168" y="2929569"/>
          <a:ext cx="14989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98938" y="16062"/>
              </a:lnTo>
            </a:path>
          </a:pathLst>
        </a:custGeom>
        <a:noFill/>
        <a:ln w="127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" kern="1200"/>
        </a:p>
      </dsp:txBody>
      <dsp:txXfrm>
        <a:off x="4417164" y="2908157"/>
        <a:ext cx="74946" cy="74946"/>
      </dsp:txXfrm>
    </dsp:sp>
    <dsp:sp modelId="{1E921D65-D864-1840-9F26-00BDE6147A10}">
      <dsp:nvSpPr>
        <dsp:cNvPr id="0" name=""/>
        <dsp:cNvSpPr/>
      </dsp:nvSpPr>
      <dsp:spPr>
        <a:xfrm>
          <a:off x="4819095" y="3144943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Machine Learning</a:t>
          </a:r>
        </a:p>
      </dsp:txBody>
      <dsp:txXfrm>
        <a:off x="4845781" y="3171629"/>
        <a:ext cx="1768916" cy="857772"/>
      </dsp:txXfrm>
    </dsp:sp>
    <dsp:sp modelId="{7C275E46-9EF7-444C-8596-7D1AED5072D7}">
      <dsp:nvSpPr>
        <dsp:cNvPr id="0" name=""/>
        <dsp:cNvSpPr/>
      </dsp:nvSpPr>
      <dsp:spPr>
        <a:xfrm rot="18289469">
          <a:off x="6367634" y="3060546"/>
          <a:ext cx="127641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76415" y="16062"/>
              </a:lnTo>
            </a:path>
          </a:pathLst>
        </a:custGeom>
        <a:noFill/>
        <a:ln w="127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73931" y="3044697"/>
        <a:ext cx="63820" cy="63820"/>
      </dsp:txXfrm>
    </dsp:sp>
    <dsp:sp modelId="{1B149C50-0686-FA41-83CF-ACE1C1741253}">
      <dsp:nvSpPr>
        <dsp:cNvPr id="0" name=""/>
        <dsp:cNvSpPr/>
      </dsp:nvSpPr>
      <dsp:spPr>
        <a:xfrm>
          <a:off x="7370299" y="2097127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Neural Network </a:t>
          </a:r>
        </a:p>
      </dsp:txBody>
      <dsp:txXfrm>
        <a:off x="7396985" y="2123813"/>
        <a:ext cx="1768916" cy="857772"/>
      </dsp:txXfrm>
    </dsp:sp>
    <dsp:sp modelId="{CF993024-811F-CC43-96D5-00AB0FD75F11}">
      <dsp:nvSpPr>
        <dsp:cNvPr id="0" name=""/>
        <dsp:cNvSpPr/>
      </dsp:nvSpPr>
      <dsp:spPr>
        <a:xfrm>
          <a:off x="6641384" y="3584454"/>
          <a:ext cx="72891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28915" y="16062"/>
              </a:lnTo>
            </a:path>
          </a:pathLst>
        </a:custGeom>
        <a:noFill/>
        <a:ln w="127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87619" y="3582293"/>
        <a:ext cx="36445" cy="36445"/>
      </dsp:txXfrm>
    </dsp:sp>
    <dsp:sp modelId="{81EB703E-3CD2-2A41-BC9B-E2D07A4357E5}">
      <dsp:nvSpPr>
        <dsp:cNvPr id="0" name=""/>
        <dsp:cNvSpPr/>
      </dsp:nvSpPr>
      <dsp:spPr>
        <a:xfrm>
          <a:off x="7370299" y="3144943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SVM</a:t>
          </a:r>
        </a:p>
      </dsp:txBody>
      <dsp:txXfrm>
        <a:off x="7396985" y="3171629"/>
        <a:ext cx="1768916" cy="857772"/>
      </dsp:txXfrm>
    </dsp:sp>
    <dsp:sp modelId="{4FCEADE1-30CE-D143-B567-ABF7911FB60A}">
      <dsp:nvSpPr>
        <dsp:cNvPr id="0" name=""/>
        <dsp:cNvSpPr/>
      </dsp:nvSpPr>
      <dsp:spPr>
        <a:xfrm rot="3310531">
          <a:off x="6367634" y="4108362"/>
          <a:ext cx="1276415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76415" y="16062"/>
              </a:lnTo>
            </a:path>
          </a:pathLst>
        </a:custGeom>
        <a:noFill/>
        <a:ln w="127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973931" y="4092513"/>
        <a:ext cx="63820" cy="63820"/>
      </dsp:txXfrm>
    </dsp:sp>
    <dsp:sp modelId="{B10EC720-9658-9A4F-9242-E326957FB84B}">
      <dsp:nvSpPr>
        <dsp:cNvPr id="0" name=""/>
        <dsp:cNvSpPr/>
      </dsp:nvSpPr>
      <dsp:spPr>
        <a:xfrm>
          <a:off x="7370299" y="4192759"/>
          <a:ext cx="1822288" cy="911144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Linear Regression</a:t>
          </a:r>
        </a:p>
      </dsp:txBody>
      <dsp:txXfrm>
        <a:off x="7396985" y="4219445"/>
        <a:ext cx="1768916" cy="857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AEC4E-6BEA-4749-850F-45B7951619BC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8FA5E-8C34-4FDD-801E-70686B466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56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Turunan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fungsi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diferensial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b="1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ialah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fungsi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lain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suatu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fungsi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sebelumnya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misalnya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fungsi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menjadi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f’ yang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memiliki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nilai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beraturan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diferensial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)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dipakai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sebagai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suatu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alat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untuk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menyelesaikan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berbagai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masalah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dalam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mekanika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sz="1200" b="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Konsep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turunan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sebagai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bagian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utama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dari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kalkulus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dipikirkan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pada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saat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yang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bersamaan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oleh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Sir Isaac Newton ( 1642 – 1727 ),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ahli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matematika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fisika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bangsa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Inggris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Gottfried Wilhelm Leibniz ( 1646 – 1716 ),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ahli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matematika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bangsa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Jerman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08FA5E-8C34-4FDD-801E-70686B466C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5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22-Apr-20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22-Apr-20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22-Apr-20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22-Apr-20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arcgis.com/apps/opsdashboard/index.html#/bda7594740fd40299423467b48e9ecf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oronafighter/coronaSEI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1D697-C69A-A444-8354-4FFD2BD815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err="1" smtClean="0"/>
              <a:t>PReDIKSI</a:t>
            </a:r>
            <a:r>
              <a:rPr lang="en-US" sz="6000" dirty="0"/>
              <a:t> Covid-19 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err="1" smtClean="0"/>
              <a:t>dengan</a:t>
            </a:r>
            <a:r>
              <a:rPr lang="en-US" sz="6000" dirty="0" smtClean="0"/>
              <a:t> </a:t>
            </a:r>
            <a:r>
              <a:rPr lang="en-US" sz="6000" dirty="0" err="1" smtClean="0"/>
              <a:t>pendekatan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SEIR DAN Machine Learning</a:t>
            </a:r>
            <a:endParaRPr lang="en-US" sz="6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B39654-6AC6-6743-BCB5-A5E08EE791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Guruh Fajar Shidik, </a:t>
            </a:r>
            <a:r>
              <a:rPr lang="en-US" dirty="0" err="1" smtClean="0"/>
              <a:t>S.Kom</a:t>
            </a:r>
            <a:r>
              <a:rPr lang="en-US" dirty="0" smtClean="0"/>
              <a:t>., M.CS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1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31936-51B1-6C4F-AC92-1BC35490F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Posisi</a:t>
            </a:r>
            <a:r>
              <a:rPr lang="en-US" dirty="0"/>
              <a:t> Data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ini</a:t>
            </a:r>
            <a:endParaRPr lang="en-US" dirty="0"/>
          </a:p>
        </p:txBody>
      </p:sp>
      <p:pic>
        <p:nvPicPr>
          <p:cNvPr id="5" name="Content Placeholder 4">
            <a:hlinkClick r:id="rId2"/>
            <a:extLst>
              <a:ext uri="{FF2B5EF4-FFF2-40B4-BE49-F238E27FC236}">
                <a16:creationId xmlns:a16="http://schemas.microsoft.com/office/drawing/2014/main" id="{4A7EB89D-1E84-2942-A7B5-1C8188672E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91871" cy="6858000"/>
          </a:xfrm>
        </p:spPr>
      </p:pic>
    </p:spTree>
    <p:extLst>
      <p:ext uri="{BB962C8B-B14F-4D97-AF65-F5344CB8AC3E}">
        <p14:creationId xmlns:p14="http://schemas.microsoft.com/office/powerpoint/2010/main" val="13916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45D50-6FD9-0448-AED3-688D3F487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130808"/>
          </a:xfrm>
        </p:spPr>
        <p:txBody>
          <a:bodyPr>
            <a:normAutofit/>
          </a:bodyPr>
          <a:lstStyle/>
          <a:p>
            <a:r>
              <a:rPr lang="en-US" sz="4400" dirty="0" err="1"/>
              <a:t>Apa</a:t>
            </a:r>
            <a:r>
              <a:rPr lang="en-US" sz="4400" dirty="0"/>
              <a:t> yang </a:t>
            </a:r>
            <a:r>
              <a:rPr lang="en-US" sz="4400" dirty="0" err="1"/>
              <a:t>Bisa</a:t>
            </a:r>
            <a:r>
              <a:rPr lang="en-US" sz="4400" dirty="0"/>
              <a:t> </a:t>
            </a:r>
            <a:r>
              <a:rPr lang="en-US" sz="4400" dirty="0" err="1"/>
              <a:t>dilakukan</a:t>
            </a:r>
            <a:r>
              <a:rPr lang="en-US" sz="4400" dirty="0"/>
              <a:t> oleh data </a:t>
            </a:r>
            <a:r>
              <a:rPr lang="en-US" sz="4400" dirty="0" err="1"/>
              <a:t>tersebut</a:t>
            </a:r>
            <a:r>
              <a:rPr lang="en-US" sz="4400" dirty="0"/>
              <a:t>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834E9B7-E3FC-D444-A391-362488DDAB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675031"/>
              </p:ext>
            </p:extLst>
          </p:nvPr>
        </p:nvGraphicFramePr>
        <p:xfrm>
          <a:off x="335280" y="1615440"/>
          <a:ext cx="1146048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46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0ABFA-3C48-0742-A275-263DF6EAF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0"/>
            <a:ext cx="11850624" cy="1609344"/>
          </a:xfrm>
        </p:spPr>
        <p:txBody>
          <a:bodyPr>
            <a:noAutofit/>
          </a:bodyPr>
          <a:lstStyle/>
          <a:p>
            <a:r>
              <a:rPr lang="en-ID" sz="3600" dirty="0"/>
              <a:t>Susceptible (S), Exposed (E), Infections (I), &amp; Removed (R)</a:t>
            </a:r>
            <a:br>
              <a:rPr lang="en-ID" sz="3600" dirty="0"/>
            </a:br>
            <a:r>
              <a:rPr lang="en-US" sz="3600" dirty="0"/>
              <a:t>Mathematic Model (SEIR)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364356D-DEF2-EE4F-BF61-32F635EF88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52" y="1505067"/>
            <a:ext cx="10058400" cy="1634373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AC4C769-7177-204B-B18A-4FEFDA956DFB}"/>
              </a:ext>
            </a:extLst>
          </p:cNvPr>
          <p:cNvSpPr/>
          <p:nvPr/>
        </p:nvSpPr>
        <p:spPr>
          <a:xfrm>
            <a:off x="167640" y="2954774"/>
            <a:ext cx="989608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b="1" dirty="0"/>
              <a:t>Susceptible</a:t>
            </a:r>
            <a:r>
              <a:rPr lang="en-ID" dirty="0"/>
              <a:t>, individuals who can catch the infection and may become hosts if exposed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b="1" dirty="0"/>
              <a:t>Exposed,</a:t>
            </a:r>
            <a:r>
              <a:rPr lang="en-ID" dirty="0"/>
              <a:t> individuals who are already infected but are asymptomatic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b="1" dirty="0"/>
              <a:t>Infectious,</a:t>
            </a:r>
            <a:r>
              <a:rPr lang="en-ID" dirty="0"/>
              <a:t> individuals who are showing signs of infection and can transmit the virus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b="1" dirty="0"/>
              <a:t>Removed</a:t>
            </a:r>
            <a:r>
              <a:rPr lang="en-ID" dirty="0"/>
              <a:t> or </a:t>
            </a:r>
            <a:r>
              <a:rPr lang="en-ID" b="1" dirty="0"/>
              <a:t>Recovered</a:t>
            </a:r>
            <a:r>
              <a:rPr lang="en-ID" dirty="0"/>
              <a:t> are individuals who are previously infected but are no longer infectious and already immune to the virus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β</a:t>
            </a:r>
            <a:r>
              <a:rPr lang="el-GR" dirty="0"/>
              <a:t>, </a:t>
            </a:r>
            <a:r>
              <a:rPr lang="en-US" dirty="0"/>
              <a:t> </a:t>
            </a:r>
            <a:r>
              <a:rPr lang="en-ID" dirty="0"/>
              <a:t>controls the rate of spread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σ</a:t>
            </a:r>
            <a:r>
              <a:rPr lang="el-GR" dirty="0"/>
              <a:t> </a:t>
            </a:r>
            <a:r>
              <a:rPr lang="en-US" dirty="0"/>
              <a:t>, </a:t>
            </a:r>
            <a:r>
              <a:rPr lang="en-ID" dirty="0"/>
              <a:t>Incubation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γ</a:t>
            </a:r>
            <a:r>
              <a:rPr lang="en-US" dirty="0"/>
              <a:t>,</a:t>
            </a:r>
            <a:r>
              <a:rPr lang="el-GR" dirty="0"/>
              <a:t> </a:t>
            </a:r>
            <a:r>
              <a:rPr lang="en-US" dirty="0"/>
              <a:t> </a:t>
            </a:r>
            <a:r>
              <a:rPr lang="en-ID" dirty="0"/>
              <a:t>Recovery rate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DB711F-42C1-A34B-9E69-AA1A515B38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890" y="2942366"/>
            <a:ext cx="2035694" cy="29278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1F48652-ED79-8241-947F-4EF253D8131B}"/>
              </a:ext>
            </a:extLst>
          </p:cNvPr>
          <p:cNvSpPr/>
          <p:nvPr/>
        </p:nvSpPr>
        <p:spPr>
          <a:xfrm>
            <a:off x="208281" y="5611951"/>
            <a:ext cx="80060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D" sz="9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ID" sz="900" dirty="0"/>
              <a:t>Binti Hamzah FA, Lau C, </a:t>
            </a:r>
            <a:r>
              <a:rPr lang="en-ID" sz="900" dirty="0" err="1"/>
              <a:t>Nazri</a:t>
            </a:r>
            <a:r>
              <a:rPr lang="en-ID" sz="900" dirty="0"/>
              <a:t> H, </a:t>
            </a:r>
            <a:r>
              <a:rPr lang="en-ID" sz="900" dirty="0" err="1"/>
              <a:t>Ligot</a:t>
            </a:r>
            <a:r>
              <a:rPr lang="en-ID" sz="900" dirty="0"/>
              <a:t> DV, Lee G, Tan CL, et al. </a:t>
            </a:r>
            <a:r>
              <a:rPr lang="en-ID" sz="900" dirty="0" err="1"/>
              <a:t>CoronaTracker</a:t>
            </a:r>
            <a:r>
              <a:rPr lang="en-ID" sz="900" dirty="0"/>
              <a:t>: Worldwide COVID-19 Outbreak Data Analysis and Prediction. [Submitted]. Bull World Health Organ. E-pub: 19 March 2020. </a:t>
            </a:r>
            <a:r>
              <a:rPr lang="en-ID" sz="900" dirty="0" err="1"/>
              <a:t>doi</a:t>
            </a:r>
            <a:r>
              <a:rPr lang="en-ID" sz="900" dirty="0"/>
              <a:t>: http://</a:t>
            </a:r>
            <a:r>
              <a:rPr lang="en-ID" sz="900" dirty="0" err="1"/>
              <a:t>dx.doi.org</a:t>
            </a:r>
            <a:r>
              <a:rPr lang="en-ID" sz="900" dirty="0"/>
              <a:t>/10.2471/BLT.20.255695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ID" sz="900" dirty="0" err="1"/>
              <a:t>Rachah</a:t>
            </a:r>
            <a:r>
              <a:rPr lang="en-ID" sz="900" dirty="0"/>
              <a:t> and D. F. M. Torres, "Analysis, simulation and optimal control of a SEIR model for Ebola virus with demographic effects," </a:t>
            </a:r>
            <a:r>
              <a:rPr lang="en-ID" sz="900" dirty="0" err="1"/>
              <a:t>Commun</a:t>
            </a:r>
            <a:r>
              <a:rPr lang="en-ID" sz="900" dirty="0"/>
              <a:t>. Fac. Sac. Univ. </a:t>
            </a:r>
            <a:r>
              <a:rPr lang="en-ID" sz="900" dirty="0" err="1"/>
              <a:t>Ank</a:t>
            </a:r>
            <a:r>
              <a:rPr lang="en-ID" sz="900" dirty="0"/>
              <a:t>. Series A1, vol. 67, no. 1, pp. 179-197, 2018.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ID" sz="900" dirty="0"/>
              <a:t>A. T. Porter, "A path-specific approach to SEIR </a:t>
            </a:r>
            <a:r>
              <a:rPr lang="en-ID" sz="900" dirty="0" err="1"/>
              <a:t>modeling</a:t>
            </a:r>
            <a:r>
              <a:rPr lang="en-ID" sz="900" dirty="0"/>
              <a:t>," Ph. D Thesis University of Iowa, 2012.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ID" sz="900" dirty="0"/>
              <a:t>The Institute for Disease Modelling, "SEIR and SEIRs models," Institute for Disease Modelling, 2019. [Online]. Available: https://</a:t>
            </a:r>
            <a:r>
              <a:rPr lang="en-ID" sz="900" dirty="0" err="1"/>
              <a:t>institutefordiseasemodeling.github.io</a:t>
            </a:r>
            <a:r>
              <a:rPr lang="en-ID" sz="900" dirty="0"/>
              <a:t>/Documentation/general/model-</a:t>
            </a:r>
            <a:r>
              <a:rPr lang="en-ID" sz="900" dirty="0" err="1"/>
              <a:t>seir.html</a:t>
            </a:r>
            <a:r>
              <a:rPr lang="en-ID" sz="900" dirty="0"/>
              <a:t>.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9949455" y="5782610"/>
            <a:ext cx="21531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/>
              <a:t>Dimana</a:t>
            </a:r>
            <a:r>
              <a:rPr lang="en-US" sz="700" dirty="0" smtClean="0"/>
              <a:t> N=S+E+I+R , </a:t>
            </a:r>
            <a:r>
              <a:rPr lang="en-US" sz="700" dirty="0" err="1" smtClean="0"/>
              <a:t>merupakan</a:t>
            </a:r>
            <a:r>
              <a:rPr lang="en-US" sz="700" dirty="0" smtClean="0"/>
              <a:t> Total </a:t>
            </a:r>
            <a:r>
              <a:rPr lang="en-US" sz="700" dirty="0" err="1" smtClean="0"/>
              <a:t>Populasi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400936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2" y="78971"/>
            <a:ext cx="11808229" cy="6700058"/>
          </a:xfrm>
        </p:spPr>
      </p:pic>
    </p:spTree>
    <p:extLst>
      <p:ext uri="{BB962C8B-B14F-4D97-AF65-F5344CB8AC3E}">
        <p14:creationId xmlns:p14="http://schemas.microsoft.com/office/powerpoint/2010/main" val="233609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E7872-9639-EE44-9C98-DB9C16120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993648"/>
          </a:xfrm>
        </p:spPr>
        <p:txBody>
          <a:bodyPr/>
          <a:lstStyle/>
          <a:p>
            <a:r>
              <a:rPr lang="en-US" dirty="0"/>
              <a:t>Machine Learning for Data Mining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283" y="1356129"/>
            <a:ext cx="10586866" cy="526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62788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Rapidminner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46" y="1112520"/>
            <a:ext cx="11537014" cy="5552440"/>
          </a:xfrm>
        </p:spPr>
      </p:pic>
    </p:spTree>
    <p:extLst>
      <p:ext uri="{BB962C8B-B14F-4D97-AF65-F5344CB8AC3E}">
        <p14:creationId xmlns:p14="http://schemas.microsoft.com/office/powerpoint/2010/main" val="31957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F533E-F318-8E47-BEDB-3D1451CBF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&amp; </a:t>
            </a:r>
            <a:r>
              <a:rPr lang="en-US" dirty="0" err="1" smtClean="0"/>
              <a:t>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510BC-3DE5-374D-AAFE-F1F21BAB6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Covid19data.uhub.cc (Simple Site)</a:t>
            </a:r>
            <a:endParaRPr lang="en-US" dirty="0"/>
          </a:p>
          <a:p>
            <a:r>
              <a:rPr lang="en-US" smtClean="0"/>
              <a:t>Covid19.uhub.cc </a:t>
            </a:r>
            <a:endParaRPr lang="en-US" dirty="0" smtClean="0"/>
          </a:p>
          <a:p>
            <a:r>
              <a:rPr lang="en-US" dirty="0" smtClean="0"/>
              <a:t>Rapid </a:t>
            </a:r>
            <a:r>
              <a:rPr lang="en-US" dirty="0" err="1" smtClean="0"/>
              <a:t>Minner</a:t>
            </a:r>
            <a:endParaRPr lang="en-US" dirty="0"/>
          </a:p>
          <a:p>
            <a:r>
              <a:rPr lang="en-US" dirty="0" smtClean="0"/>
              <a:t>Python Code (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github.com/coronafighter/coronaSEIR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2E1FC-2443-0247-A532-3DBCD6A0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624328"/>
            <a:ext cx="10058400" cy="1609344"/>
          </a:xfrm>
        </p:spPr>
        <p:txBody>
          <a:bodyPr/>
          <a:lstStyle/>
          <a:p>
            <a:r>
              <a:rPr lang="en-US" dirty="0" err="1"/>
              <a:t>Semoga</a:t>
            </a:r>
            <a:r>
              <a:rPr lang="en-US" dirty="0"/>
              <a:t> </a:t>
            </a:r>
            <a:r>
              <a:rPr lang="en-US" dirty="0" err="1"/>
              <a:t>bermanfaat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					</a:t>
            </a:r>
            <a:r>
              <a:rPr lang="en-US" dirty="0" err="1"/>
              <a:t>Terima</a:t>
            </a:r>
            <a:r>
              <a:rPr lang="en-US" dirty="0"/>
              <a:t> </a:t>
            </a:r>
            <a:r>
              <a:rPr lang="en-US" dirty="0" err="1"/>
              <a:t>kasih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376</TotalTime>
  <Words>324</Words>
  <Application>Microsoft Office PowerPoint</Application>
  <PresentationFormat>Widescreen</PresentationFormat>
  <Paragraphs>39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</vt:lpstr>
      <vt:lpstr>Rockwell</vt:lpstr>
      <vt:lpstr>Rockwell Condensed</vt:lpstr>
      <vt:lpstr>Rockwell Extra Bold</vt:lpstr>
      <vt:lpstr>Wingdings</vt:lpstr>
      <vt:lpstr>Wood Type</vt:lpstr>
      <vt:lpstr>PReDIKSI Covid-19  dengan pendekatan SEIR DAN Machine Learning</vt:lpstr>
      <vt:lpstr>Posisi Data Saat ini</vt:lpstr>
      <vt:lpstr>Apa yang Bisa dilakukan oleh data tersebut?</vt:lpstr>
      <vt:lpstr>Susceptible (S), Exposed (E), Infections (I), &amp; Removed (R) Mathematic Model (SEIR)</vt:lpstr>
      <vt:lpstr>PowerPoint Presentation</vt:lpstr>
      <vt:lpstr>Machine Learning for Data Mining</vt:lpstr>
      <vt:lpstr>Rapidminner</vt:lpstr>
      <vt:lpstr>Tools &amp; DAta</vt:lpstr>
      <vt:lpstr>Semoga bermanfaat       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 Covid-19</dc:title>
  <dc:creator>Microsoft Office User</dc:creator>
  <cp:lastModifiedBy>Guruh Shidik</cp:lastModifiedBy>
  <cp:revision>29</cp:revision>
  <dcterms:created xsi:type="dcterms:W3CDTF">2020-04-21T14:24:44Z</dcterms:created>
  <dcterms:modified xsi:type="dcterms:W3CDTF">2020-04-22T07:54:05Z</dcterms:modified>
</cp:coreProperties>
</file>